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fif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68" r:id="rId6"/>
    <p:sldId id="269" r:id="rId7"/>
    <p:sldId id="270" r:id="rId8"/>
    <p:sldId id="272" r:id="rId9"/>
    <p:sldId id="274" r:id="rId10"/>
    <p:sldId id="262" r:id="rId11"/>
    <p:sldId id="265" r:id="rId12"/>
    <p:sldId id="271" r:id="rId13"/>
    <p:sldId id="263" r:id="rId14"/>
    <p:sldId id="273" r:id="rId15"/>
    <p:sldId id="26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6A6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6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jfif>
</file>

<file path=ppt/media/image16.png>
</file>

<file path=ppt/media/image17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5B2FB-928B-44B6-BDFB-98E9DD17DC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99498E2-A2D8-450C-820F-74F08A664E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164E53-BF3D-4419-AE8B-54F5A2357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65E6DE-02E6-4026-8189-640A0221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121AD2-749E-4528-B5F1-5961B1392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059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D054AB-F61E-46CC-AA5B-A4472AC23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FA33D84-A3E5-4E1E-AF01-55B932A3AF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68C07D-C529-4D46-9AFC-C780A7E49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A82415-271A-4EC5-88D4-836702297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085A39-EF5E-4D39-AEAB-7C5D98C9A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669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EDAF31A-68A5-4B04-B33C-EAA37F75B5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F11021-DF32-4488-8B51-9B31E57B77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531DE9-0AA6-4F99-A9D5-A3D42A862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FBA826-23F8-4073-B49D-AC0A6E74E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78AADC-456E-4939-B11F-FB58C0E22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97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23D387-8C49-450C-98AB-27EDF139F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426143-1281-4068-A8AC-981456388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0C5236-8EBA-48D0-BD4A-96902A79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43885B-06A3-4391-90B7-DC124CEBD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D5F0A7-F14A-4B01-AA90-A107B5B17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8433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2A5CF0-0317-4315-AF6A-AC3D8D71B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57439A-5A28-424B-A4DA-6DD0BC5FE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BC186A-360D-422D-A788-E30A10363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6F5A3F-9E1F-489B-930E-D12EDC091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69A9BD-6BDB-46AE-883E-A654D57ED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389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3A4E13-988E-4F60-868F-409F16446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0BE7FC-AA7F-45F9-B843-1B8F345D1D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B52C09-6FA6-41D6-A6F6-3FECEA57A7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A61D26-3BC5-4D7E-A536-A1ECD86BF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302A78-18D7-4F6B-BA3F-BC3771297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4FB1A3-08BE-4E64-B242-C7E4F80D1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250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36B9D9-0CF2-4006-9408-0E65EBCFF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885D0A-57F4-4696-AE0D-6731014A44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C908FFF-14FD-4D64-AF81-B38512F06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172D74A-B73B-45F2-8E9D-EF4AA8AE05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5C3F23C-5C63-4B87-B9C1-585F435A0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42FA1A6-5EFE-4F60-91E7-112A05780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E5A51F-7581-45C4-9932-A645F7F23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A599E94-9358-4150-BA40-9C166183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1669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9C6671-03C4-4F0C-A34F-42C1B117E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5DA6E32-9FD9-42A5-A4BD-2E52D1B36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8C011B0-A6A5-4DD7-8382-AFEEE4945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7C72388-25C5-4BC1-BB3E-7C8746CB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67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8A43664-AD43-4901-A6C6-4F87FA2A6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0FB150C-08F8-4DF5-8543-0C2081F4C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B4CC98-6352-4EC8-8802-07F934AD6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644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2FD3F-B278-4386-B9E7-029872779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D21249-F481-4025-B28E-9D024E519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1DE997-C6CD-4326-AD11-D59ACF711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97F047-CED9-40BF-AD09-BB2E4CB72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A6634F-CFF3-4A3F-BBD8-A92835670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F83862-4E6D-4544-85CF-CD664C223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805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C5BC0D-B5D9-40AA-AD64-62830F0F6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4C7AF9E-058F-4458-A9D4-E47D83EBAF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051B0D9-7D6A-4023-B67A-9B7DE00D2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318A8F-D50F-4E6A-9C24-A484551AC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CAD44F-6F4F-4B43-83D9-5A69D8D3B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8204C69-63FF-4D47-929F-48AFA575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336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65BB07A-2C4F-45EA-A1C0-997CAC84F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74370F-847F-43E1-BD9A-DA986A2E3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71D874-E581-4C29-912A-11936E9F3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942CB-D8BE-4649-99D2-0698C72CEA8C}" type="datetimeFigureOut">
              <a:rPr lang="zh-CN" altLang="en-US" smtClean="0"/>
              <a:t>2018/9/23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57622B-9BEC-4DB7-BC80-408B3790EC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CB99FB-E719-46FE-B480-0EC0ADA663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8D823-1A19-41A7-921D-63D5212F85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87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3C285F-2C2C-4E2B-A41D-794EB8136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818"/>
            <a:ext cx="12192000" cy="69329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DAA9EAD-4288-4C2C-BF29-03EB75C64C32}"/>
              </a:ext>
            </a:extLst>
          </p:cNvPr>
          <p:cNvSpPr/>
          <p:nvPr/>
        </p:nvSpPr>
        <p:spPr>
          <a:xfrm>
            <a:off x="2851150" y="2143542"/>
            <a:ext cx="6489700" cy="2358884"/>
          </a:xfrm>
          <a:prstGeom prst="rect">
            <a:avLst/>
          </a:prstGeom>
          <a:solidFill>
            <a:srgbClr val="BFBFBF">
              <a:alpha val="72157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42DE70B-FAFA-458A-9CEA-80FD36C866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1699" y="2777491"/>
            <a:ext cx="5308600" cy="1090985"/>
          </a:xfrm>
        </p:spPr>
        <p:txBody>
          <a:bodyPr anchor="t">
            <a:norm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Impact" panose="020B0806030902050204" pitchFamily="34" charset="0"/>
              </a:rPr>
              <a:t>Plant a tree</a:t>
            </a:r>
            <a:endParaRPr lang="zh-CN" altLang="en-US" sz="4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2C022BF-C777-42B7-BB19-3E3849BA7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9720" y="2891139"/>
            <a:ext cx="7632557" cy="1090985"/>
          </a:xfrm>
        </p:spPr>
        <p:txBody>
          <a:bodyPr anchor="b">
            <a:norm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Impact" panose="020B0806030902050204" pitchFamily="34" charset="0"/>
              </a:rPr>
              <a:t>A solution to crowd lending and crowd funding</a:t>
            </a:r>
            <a:endParaRPr lang="zh-CN" altLang="en-US" sz="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11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40FD29D6-1858-4953-B0A2-C625E935A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9513"/>
            <a:ext cx="12192000" cy="6858000"/>
          </a:xfrm>
          <a:prstGeom prst="rect">
            <a:avLst/>
          </a:prstGeom>
        </p:spPr>
      </p:pic>
      <p:sp>
        <p:nvSpPr>
          <p:cNvPr id="9" name="矩形: 圆角 8">
            <a:extLst>
              <a:ext uri="{FF2B5EF4-FFF2-40B4-BE49-F238E27FC236}">
                <a16:creationId xmlns:a16="http://schemas.microsoft.com/office/drawing/2014/main" id="{18519100-8116-40D2-A294-8ABD60BC7C5A}"/>
              </a:ext>
            </a:extLst>
          </p:cNvPr>
          <p:cNvSpPr/>
          <p:nvPr/>
        </p:nvSpPr>
        <p:spPr>
          <a:xfrm>
            <a:off x="10922000" y="152400"/>
            <a:ext cx="1092200" cy="469900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Login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074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52E716-ECE2-4380-BBAA-C8BE84D62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9F886B-02F8-46B2-8369-6AF7146E8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7B5B64-9EDB-4AC7-AD3B-D8A100799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8E55565-CD0F-4481-BFB9-53CFA82A8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681" y="999728"/>
            <a:ext cx="2500637" cy="39504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D5BAF0A9-3D62-4C82-86EF-99317FBF0CC2}"/>
              </a:ext>
            </a:extLst>
          </p:cNvPr>
          <p:cNvSpPr/>
          <p:nvPr/>
        </p:nvSpPr>
        <p:spPr>
          <a:xfrm>
            <a:off x="10922000" y="152400"/>
            <a:ext cx="1092200" cy="469900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Login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5225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732BD5-A54E-45C3-A19E-ED61EBD6B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</a:t>
            </a:r>
            <a:r>
              <a:rPr lang="zh-CN" altLang="en-US" dirty="0"/>
              <a:t>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2DFF10-3ABB-4137-97B2-03EEE83E9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9254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113E10-3D70-46D7-B708-A43DB360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Further development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59AA6A-3171-4E46-828A-D0D1CC238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Technical improvement: incorporate machine learning to do recommendation and filtering algorithm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4391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C9B1579-9499-4BFD-AA29-A03EBB48D7B6}"/>
              </a:ext>
            </a:extLst>
          </p:cNvPr>
          <p:cNvSpPr/>
          <p:nvPr/>
        </p:nvSpPr>
        <p:spPr>
          <a:xfrm>
            <a:off x="0" y="0"/>
            <a:ext cx="53975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5997135-30F0-4F66-9020-011367198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609600"/>
            <a:ext cx="4394200" cy="1638300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Impact" panose="020B0806030902050204" pitchFamily="34" charset="0"/>
                <a:cs typeface="Aharoni" panose="020B0604020202020204" pitchFamily="2" charset="-79"/>
              </a:rPr>
              <a:t>Further Improvement</a:t>
            </a:r>
            <a:endParaRPr lang="zh-C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Impact" panose="020B0806030902050204" pitchFamily="34" charset="0"/>
              <a:cs typeface="Aharoni" panose="020B0604020202020204" pitchFamily="2" charset="-79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193C9C7-8446-42CA-89BE-6568DC002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4208" y="1546035"/>
            <a:ext cx="3765930" cy="376593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BBA07A4-ED04-406D-A4A0-3B6D2F013DA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9004" y="1546035"/>
            <a:ext cx="3765930" cy="376593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903845E-DB69-4039-9D63-9903C962F657}"/>
              </a:ext>
            </a:extLst>
          </p:cNvPr>
          <p:cNvSpPr txBox="1"/>
          <p:nvPr/>
        </p:nvSpPr>
        <p:spPr>
          <a:xfrm>
            <a:off x="673100" y="2603500"/>
            <a:ext cx="42227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  <a:latin typeface="+mj-lt"/>
              </a:rPr>
              <a:t>Students who need urgent money </a:t>
            </a:r>
            <a:r>
              <a:rPr lang="en-US" altLang="zh-CN" sz="3200" dirty="0" err="1">
                <a:solidFill>
                  <a:schemeClr val="bg1"/>
                </a:solidFill>
                <a:latin typeface="+mj-lt"/>
              </a:rPr>
              <a:t>esp</a:t>
            </a:r>
            <a:r>
              <a:rPr lang="en-US" altLang="zh-CN" sz="3200" dirty="0">
                <a:solidFill>
                  <a:schemeClr val="bg1"/>
                </a:solidFill>
                <a:latin typeface="+mj-lt"/>
              </a:rPr>
              <a:t> those with project ideas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  <a:latin typeface="+mj-lt"/>
              </a:rPr>
              <a:t>Investors willing to help fund projects and locate talents</a:t>
            </a:r>
          </a:p>
        </p:txBody>
      </p:sp>
    </p:spTree>
    <p:extLst>
      <p:ext uri="{BB962C8B-B14F-4D97-AF65-F5344CB8AC3E}">
        <p14:creationId xmlns:p14="http://schemas.microsoft.com/office/powerpoint/2010/main" val="706263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2350F7C-AF82-42EB-BD3E-82674DB859D2}"/>
              </a:ext>
            </a:extLst>
          </p:cNvPr>
          <p:cNvSpPr txBox="1"/>
          <p:nvPr/>
        </p:nvSpPr>
        <p:spPr>
          <a:xfrm>
            <a:off x="1098453" y="2549347"/>
            <a:ext cx="21210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Raymond@email.com</a:t>
            </a:r>
            <a:endParaRPr lang="zh-CN" altLang="en-US" sz="1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2275D66-64A3-4D30-A37E-7F8B7031C669}"/>
              </a:ext>
            </a:extLst>
          </p:cNvPr>
          <p:cNvSpPr txBox="1"/>
          <p:nvPr/>
        </p:nvSpPr>
        <p:spPr>
          <a:xfrm>
            <a:off x="260884" y="1977237"/>
            <a:ext cx="3796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altLang="zh-CN" sz="2800" dirty="0">
                <a:latin typeface="Dotum" panose="020B0503020000020004" pitchFamily="34" charset="-127"/>
                <a:ea typeface="Dotum" panose="020B0503020000020004" pitchFamily="34" charset="-127"/>
              </a:rPr>
              <a:t>Raymond Reddington</a:t>
            </a:r>
            <a:endParaRPr lang="zh-CN" altLang="en-US" sz="2800" dirty="0">
              <a:latin typeface="Dotum" panose="020B0503020000020004" pitchFamily="34" charset="-127"/>
              <a:ea typeface="Dotum" panose="020B0503020000020004" pitchFamily="34" charset="-127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82DAB7F-C0F1-47D1-82A3-0A131EC8EFFE}"/>
              </a:ext>
            </a:extLst>
          </p:cNvPr>
          <p:cNvSpPr/>
          <p:nvPr/>
        </p:nvSpPr>
        <p:spPr>
          <a:xfrm>
            <a:off x="0" y="0"/>
            <a:ext cx="12192000" cy="14763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BC37074D-9D52-4735-9960-DC319D8842F6}"/>
              </a:ext>
            </a:extLst>
          </p:cNvPr>
          <p:cNvSpPr/>
          <p:nvPr/>
        </p:nvSpPr>
        <p:spPr>
          <a:xfrm>
            <a:off x="1426626" y="394751"/>
            <a:ext cx="1476375" cy="1476375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2E6C84B-243F-4E86-9D88-A9A3BBAF287A}"/>
              </a:ext>
            </a:extLst>
          </p:cNvPr>
          <p:cNvSpPr/>
          <p:nvPr/>
        </p:nvSpPr>
        <p:spPr>
          <a:xfrm>
            <a:off x="13142" y="5108575"/>
            <a:ext cx="2159000" cy="901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3000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46AAF99-1AAC-42D3-BA6D-E4052943E807}"/>
              </a:ext>
            </a:extLst>
          </p:cNvPr>
          <p:cNvSpPr/>
          <p:nvPr/>
        </p:nvSpPr>
        <p:spPr>
          <a:xfrm>
            <a:off x="2159000" y="5108575"/>
            <a:ext cx="2159000" cy="901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E04BB856-4142-4D7D-BE50-9BBEDC3F9044}"/>
              </a:ext>
            </a:extLst>
          </p:cNvPr>
          <p:cNvCxnSpPr>
            <a:cxnSpLocks/>
          </p:cNvCxnSpPr>
          <p:nvPr/>
        </p:nvCxnSpPr>
        <p:spPr>
          <a:xfrm flipH="1">
            <a:off x="2146300" y="5108575"/>
            <a:ext cx="12700" cy="9112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0F5FB15A-A193-4A66-8AA7-0E4E037B4FE7}"/>
              </a:ext>
            </a:extLst>
          </p:cNvPr>
          <p:cNvSpPr/>
          <p:nvPr/>
        </p:nvSpPr>
        <p:spPr>
          <a:xfrm>
            <a:off x="0" y="6010275"/>
            <a:ext cx="4318000" cy="847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Explore</a:t>
            </a:r>
            <a:endParaRPr lang="zh-CN" altLang="en-US" sz="2400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771B2F2B-A7EB-4EE2-B42C-9249DFB65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0" y="5405100"/>
            <a:ext cx="297200" cy="297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BA4B2981-4FC1-4C75-83E2-236DD9E681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357" y="5353506"/>
            <a:ext cx="348794" cy="348794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42056BED-2600-4484-AF26-D40F37A1DA63}"/>
              </a:ext>
            </a:extLst>
          </p:cNvPr>
          <p:cNvSpPr txBox="1"/>
          <p:nvPr/>
        </p:nvSpPr>
        <p:spPr>
          <a:xfrm>
            <a:off x="2903001" y="5374759"/>
            <a:ext cx="866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23444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3EBFDC4-7DD5-4213-84B5-A34A8463D67A}"/>
              </a:ext>
            </a:extLst>
          </p:cNvPr>
          <p:cNvSpPr txBox="1"/>
          <p:nvPr/>
        </p:nvSpPr>
        <p:spPr>
          <a:xfrm>
            <a:off x="274026" y="2954437"/>
            <a:ext cx="37962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altLang="zh-CN" dirty="0"/>
              <a:t>Lorem ipsum </a:t>
            </a:r>
            <a:r>
              <a:rPr lang="en-SG" altLang="zh-CN" dirty="0" err="1"/>
              <a:t>dolor</a:t>
            </a:r>
            <a:r>
              <a:rPr lang="en-SG" altLang="zh-CN" dirty="0"/>
              <a:t> sit </a:t>
            </a:r>
            <a:r>
              <a:rPr lang="en-SG" altLang="zh-CN" dirty="0" err="1"/>
              <a:t>amet</a:t>
            </a:r>
            <a:r>
              <a:rPr lang="en-SG" altLang="zh-CN" dirty="0"/>
              <a:t>, </a:t>
            </a:r>
            <a:r>
              <a:rPr lang="en-SG" altLang="zh-CN" dirty="0" err="1"/>
              <a:t>consectetur</a:t>
            </a:r>
            <a:r>
              <a:rPr lang="en-SG" altLang="zh-CN" dirty="0"/>
              <a:t> </a:t>
            </a:r>
            <a:r>
              <a:rPr lang="en-SG" altLang="zh-CN" dirty="0" err="1"/>
              <a:t>adipiscing</a:t>
            </a:r>
            <a:r>
              <a:rPr lang="en-SG" altLang="zh-CN" dirty="0"/>
              <a:t> </a:t>
            </a:r>
            <a:r>
              <a:rPr lang="en-SG" altLang="zh-CN" dirty="0" err="1"/>
              <a:t>elit</a:t>
            </a:r>
            <a:r>
              <a:rPr lang="en-SG" altLang="zh-CN" dirty="0"/>
              <a:t>, </a:t>
            </a:r>
            <a:r>
              <a:rPr lang="en-SG" altLang="zh-CN" dirty="0" err="1"/>
              <a:t>sed</a:t>
            </a:r>
            <a:r>
              <a:rPr lang="en-SG" altLang="zh-CN" dirty="0"/>
              <a:t> do </a:t>
            </a:r>
            <a:r>
              <a:rPr lang="en-SG" altLang="zh-CN" dirty="0" err="1"/>
              <a:t>eiusmod</a:t>
            </a:r>
            <a:r>
              <a:rPr lang="en-SG" altLang="zh-CN" dirty="0"/>
              <a:t> </a:t>
            </a:r>
            <a:r>
              <a:rPr lang="en-SG" altLang="zh-CN" dirty="0" err="1"/>
              <a:t>tempor</a:t>
            </a:r>
            <a:r>
              <a:rPr lang="en-SG" altLang="zh-CN" dirty="0"/>
              <a:t> </a:t>
            </a:r>
            <a:r>
              <a:rPr lang="en-SG" altLang="zh-CN" dirty="0" err="1"/>
              <a:t>incididunt</a:t>
            </a:r>
            <a:r>
              <a:rPr lang="en-SG" altLang="zh-CN" dirty="0"/>
              <a:t> </a:t>
            </a:r>
            <a:r>
              <a:rPr lang="en-SG" altLang="zh-CN" dirty="0" err="1"/>
              <a:t>ut</a:t>
            </a:r>
            <a:r>
              <a:rPr lang="en-SG" altLang="zh-CN" dirty="0"/>
              <a:t> </a:t>
            </a:r>
            <a:r>
              <a:rPr lang="en-SG" altLang="zh-CN" dirty="0" err="1"/>
              <a:t>labore</a:t>
            </a:r>
            <a:r>
              <a:rPr lang="en-SG" altLang="zh-CN" dirty="0"/>
              <a:t> et dolore magna </a:t>
            </a:r>
            <a:r>
              <a:rPr lang="en-SG" altLang="zh-CN" dirty="0" err="1"/>
              <a:t>aliqua</a:t>
            </a:r>
            <a:r>
              <a:rPr lang="en-SG" altLang="zh-CN" dirty="0"/>
              <a:t>. Ut </a:t>
            </a:r>
            <a:r>
              <a:rPr lang="en-SG" altLang="zh-CN" dirty="0" err="1"/>
              <a:t>enim</a:t>
            </a:r>
            <a:r>
              <a:rPr lang="en-SG" altLang="zh-CN" dirty="0"/>
              <a:t> ad minim </a:t>
            </a:r>
            <a:r>
              <a:rPr lang="en-SG" altLang="zh-CN" dirty="0" err="1"/>
              <a:t>veniam</a:t>
            </a:r>
            <a:r>
              <a:rPr lang="en-SG" altLang="zh-CN" dirty="0"/>
              <a:t>, </a:t>
            </a:r>
            <a:r>
              <a:rPr lang="en-SG" altLang="zh-CN" dirty="0" err="1"/>
              <a:t>quis</a:t>
            </a:r>
            <a:r>
              <a:rPr lang="en-SG" altLang="zh-CN" dirty="0"/>
              <a:t> </a:t>
            </a:r>
            <a:r>
              <a:rPr lang="en-SG" altLang="zh-CN" dirty="0" err="1"/>
              <a:t>nostrud</a:t>
            </a:r>
            <a:r>
              <a:rPr lang="en-SG" altLang="zh-CN" dirty="0"/>
              <a:t> exercitation </a:t>
            </a:r>
            <a:r>
              <a:rPr lang="en-SG" altLang="zh-CN" dirty="0" err="1"/>
              <a:t>ullamco</a:t>
            </a:r>
            <a:r>
              <a:rPr lang="en-SG" altLang="zh-CN" dirty="0"/>
              <a:t> </a:t>
            </a:r>
            <a:r>
              <a:rPr lang="en-SG" altLang="zh-CN" dirty="0" err="1"/>
              <a:t>laboris</a:t>
            </a:r>
            <a:r>
              <a:rPr lang="en-SG" altLang="zh-CN" dirty="0"/>
              <a:t> nisi </a:t>
            </a:r>
            <a:r>
              <a:rPr lang="en-SG" altLang="zh-CN" dirty="0" err="1"/>
              <a:t>ut</a:t>
            </a:r>
            <a:r>
              <a:rPr lang="en-SG" altLang="zh-CN" dirty="0"/>
              <a:t> </a:t>
            </a:r>
            <a:r>
              <a:rPr lang="en-SG" altLang="zh-CN" dirty="0" err="1"/>
              <a:t>aliquip</a:t>
            </a:r>
            <a:r>
              <a:rPr lang="en-SG" altLang="zh-CN" dirty="0"/>
              <a:t> ex </a:t>
            </a:r>
            <a:r>
              <a:rPr lang="en-SG" altLang="zh-CN" dirty="0" err="1"/>
              <a:t>ea</a:t>
            </a:r>
            <a:r>
              <a:rPr lang="en-SG" altLang="zh-CN" dirty="0"/>
              <a:t> </a:t>
            </a:r>
            <a:r>
              <a:rPr lang="en-SG" altLang="zh-CN" dirty="0" err="1"/>
              <a:t>commodo</a:t>
            </a:r>
            <a:r>
              <a:rPr lang="en-SG" altLang="zh-CN" dirty="0"/>
              <a:t> </a:t>
            </a:r>
            <a:r>
              <a:rPr lang="en-SG" altLang="zh-CN" dirty="0" err="1"/>
              <a:t>consequat</a:t>
            </a:r>
            <a:r>
              <a:rPr lang="en-SG" altLang="zh-CN" dirty="0"/>
              <a:t>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4155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7C9B1579-9499-4BFD-AA29-A03EBB48D7B6}"/>
              </a:ext>
            </a:extLst>
          </p:cNvPr>
          <p:cNvSpPr/>
          <p:nvPr/>
        </p:nvSpPr>
        <p:spPr>
          <a:xfrm>
            <a:off x="0" y="0"/>
            <a:ext cx="53975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5997135-30F0-4F66-9020-011367198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822326"/>
            <a:ext cx="4394200" cy="1130110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Impact" panose="020B0806030902050204" pitchFamily="34" charset="0"/>
                <a:cs typeface="Aharoni" panose="020B0604020202020204" pitchFamily="2" charset="-79"/>
              </a:rPr>
              <a:t>Target audience</a:t>
            </a:r>
            <a:endParaRPr lang="zh-C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Impact" panose="020B0806030902050204" pitchFamily="34" charset="0"/>
              <a:cs typeface="Aharoni" panose="020B0604020202020204" pitchFamily="2" charset="-79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193C9C7-8446-42CA-89BE-6568DC002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4208" y="1546035"/>
            <a:ext cx="3765930" cy="376593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BBA07A4-ED04-406D-A4A0-3B6D2F013DA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9004" y="1546035"/>
            <a:ext cx="3765930" cy="376593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903845E-DB69-4039-9D63-9903C962F657}"/>
              </a:ext>
            </a:extLst>
          </p:cNvPr>
          <p:cNvSpPr txBox="1"/>
          <p:nvPr/>
        </p:nvSpPr>
        <p:spPr>
          <a:xfrm>
            <a:off x="673100" y="2603500"/>
            <a:ext cx="42227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  <a:latin typeface="+mj-lt"/>
              </a:rPr>
              <a:t>Students who need urgent money </a:t>
            </a:r>
            <a:r>
              <a:rPr lang="en-US" altLang="zh-CN" sz="3200" dirty="0" err="1">
                <a:solidFill>
                  <a:schemeClr val="bg1"/>
                </a:solidFill>
                <a:latin typeface="+mj-lt"/>
              </a:rPr>
              <a:t>esp</a:t>
            </a:r>
            <a:r>
              <a:rPr lang="en-US" altLang="zh-CN" sz="3200" dirty="0">
                <a:solidFill>
                  <a:schemeClr val="bg1"/>
                </a:solidFill>
                <a:latin typeface="+mj-lt"/>
              </a:rPr>
              <a:t> those with project ideas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  <a:latin typeface="+mj-lt"/>
              </a:rPr>
              <a:t>Investors willing to help fund projects and locate talents</a:t>
            </a:r>
          </a:p>
        </p:txBody>
      </p:sp>
    </p:spTree>
    <p:extLst>
      <p:ext uri="{BB962C8B-B14F-4D97-AF65-F5344CB8AC3E}">
        <p14:creationId xmlns:p14="http://schemas.microsoft.com/office/powerpoint/2010/main" val="3381316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0F7B35-84D3-4BDE-9A01-146656418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5B8BDC26-8F0F-4690-9715-998C073BA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矩形: 圆角 9">
            <a:hlinkClick r:id="rId3" action="ppaction://hlinksldjump"/>
            <a:extLst>
              <a:ext uri="{FF2B5EF4-FFF2-40B4-BE49-F238E27FC236}">
                <a16:creationId xmlns:a16="http://schemas.microsoft.com/office/drawing/2014/main" id="{C8314308-6D4E-4028-AC5A-024B822899F8}"/>
              </a:ext>
            </a:extLst>
          </p:cNvPr>
          <p:cNvSpPr/>
          <p:nvPr/>
        </p:nvSpPr>
        <p:spPr>
          <a:xfrm>
            <a:off x="4673600" y="4216400"/>
            <a:ext cx="2806700" cy="5969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899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C245C-8BCC-4602-91B6-8D4D888B8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9E46C7A-9E6C-48F8-8281-4DEAA28CF8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33272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E2F146-4D84-4AC2-8BA6-707C43AE5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814418D-AD37-4DC1-B678-B65D32A4D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70099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0A7C46-D6BC-4B24-9802-AAAC258F7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6B5DDD1-4ED4-46B1-AF01-F2011DD4E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71999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A1EB78-514F-4F2D-B0BF-8C774A100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1A62DE3-9D79-4CC9-B2C8-0F69F267E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72524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E111C-C5F0-4325-A220-18F1721CB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10BC5BF-67F9-427D-BA9F-626E949591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CE074A9-E920-46C8-AF12-EF98E1CA36E5}"/>
              </a:ext>
            </a:extLst>
          </p:cNvPr>
          <p:cNvSpPr txBox="1"/>
          <p:nvPr/>
        </p:nvSpPr>
        <p:spPr>
          <a:xfrm>
            <a:off x="3287485" y="2748643"/>
            <a:ext cx="561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Monument_Valley_1.2" panose="00000500000000000000" pitchFamily="50" charset="0"/>
              </a:rPr>
              <a:t>You are all set </a:t>
            </a:r>
            <a:endParaRPr lang="zh-CN" altLang="en-US" sz="4000" b="1" dirty="0">
              <a:solidFill>
                <a:schemeClr val="bg1"/>
              </a:solidFill>
              <a:latin typeface="Monument_Valley_1.2" panose="00000500000000000000" pitchFamily="50" charset="0"/>
            </a:endParaRPr>
          </a:p>
        </p:txBody>
      </p:sp>
      <p:pic>
        <p:nvPicPr>
          <p:cNvPr id="4" name="图形 3" descr="选中标记">
            <a:extLst>
              <a:ext uri="{FF2B5EF4-FFF2-40B4-BE49-F238E27FC236}">
                <a16:creationId xmlns:a16="http://schemas.microsoft.com/office/drawing/2014/main" id="{0529BF6F-1ADE-43B4-8A32-4D8C86F59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799" y="181326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69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C245C-8BCC-4602-91B6-8D4D888B8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9E46C7A-9E6C-48F8-8281-4DEAA28CF8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3525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</TotalTime>
  <Words>126</Words>
  <Application>Microsoft Office PowerPoint</Application>
  <PresentationFormat>宽屏</PresentationFormat>
  <Paragraphs>20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Dotum</vt:lpstr>
      <vt:lpstr>等线</vt:lpstr>
      <vt:lpstr>等线 Light</vt:lpstr>
      <vt:lpstr>Aharoni</vt:lpstr>
      <vt:lpstr>Arial</vt:lpstr>
      <vt:lpstr>Impact</vt:lpstr>
      <vt:lpstr>Monument_Valley_1.2</vt:lpstr>
      <vt:lpstr>Office 主题​​</vt:lpstr>
      <vt:lpstr>Plant a tree</vt:lpstr>
      <vt:lpstr>Target audience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Feature：</vt:lpstr>
      <vt:lpstr>Further development</vt:lpstr>
      <vt:lpstr>Further Improvement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a tree</dc:title>
  <dc:creator>#LYU ZIZHENG#</dc:creator>
  <cp:lastModifiedBy>#LYU ZIZHENG#</cp:lastModifiedBy>
  <cp:revision>18</cp:revision>
  <dcterms:created xsi:type="dcterms:W3CDTF">2018-09-23T00:08:37Z</dcterms:created>
  <dcterms:modified xsi:type="dcterms:W3CDTF">2018-09-23T02:44:06Z</dcterms:modified>
</cp:coreProperties>
</file>